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6" name="Shape 14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제목 및 부제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선"/>
          <p:cNvSpPr/>
          <p:nvPr/>
        </p:nvSpPr>
        <p:spPr>
          <a:xfrm>
            <a:off x="952500" y="9245600"/>
            <a:ext cx="224989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4" name="선"/>
          <p:cNvSpPr/>
          <p:nvPr/>
        </p:nvSpPr>
        <p:spPr>
          <a:xfrm>
            <a:off x="952500" y="5765800"/>
            <a:ext cx="22500035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5" name="선"/>
          <p:cNvSpPr/>
          <p:nvPr/>
        </p:nvSpPr>
        <p:spPr>
          <a:xfrm flipV="1">
            <a:off x="14989317" y="6339647"/>
            <a:ext cx="1" cy="231012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6" name="Lorem Ipsum Dolor"/>
          <p:cNvSpPr txBox="1"/>
          <p:nvPr>
            <p:ph type="body" sz="quarter" idx="21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3200"/>
            </a:lvl1pPr>
          </a:lstStyle>
          <a:p>
            <a:pPr/>
            <a:r>
              <a:t>Lorem Ipsum Dolor</a:t>
            </a:r>
          </a:p>
        </p:txBody>
      </p:sp>
      <p:sp>
        <p:nvSpPr>
          <p:cNvPr id="17" name="제목 텍스트"/>
          <p:cNvSpPr txBox="1"/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제목 텍스트</a:t>
            </a:r>
          </a:p>
        </p:txBody>
      </p:sp>
      <p:sp>
        <p:nvSpPr>
          <p:cNvPr id="18" name="본문 첫 번째 줄…"/>
          <p:cNvSpPr txBox="1"/>
          <p:nvPr>
            <p:ph type="body" sz="quarter" idx="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990600" y="8420100"/>
            <a:ext cx="22390100" cy="812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700"/>
              </a:spcBef>
              <a:buClrTx/>
              <a:buSzTx/>
              <a:buFontTx/>
              <a:buNone/>
              <a:defRPr i="1" sz="4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여기에 인용을 입력하십시오.”"/>
          <p:cNvSpPr txBox="1"/>
          <p:nvPr>
            <p:ph type="body" sz="quarter" idx="22"/>
          </p:nvPr>
        </p:nvSpPr>
        <p:spPr>
          <a:xfrm>
            <a:off x="2374900" y="5987824"/>
            <a:ext cx="19621500" cy="96565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pPr/>
            <a:r>
              <a:t>“여기에 인용을 입력하십시오.” </a:t>
            </a:r>
          </a:p>
        </p:txBody>
      </p:sp>
      <p:sp>
        <p:nvSpPr>
          <p:cNvPr id="1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이미지"/>
          <p:cNvSpPr/>
          <p:nvPr>
            <p:ph type="pic" idx="21"/>
          </p:nvPr>
        </p:nvSpPr>
        <p:spPr>
          <a:xfrm>
            <a:off x="0" y="-2654300"/>
            <a:ext cx="24384000" cy="17153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선"/>
          <p:cNvSpPr/>
          <p:nvPr/>
        </p:nvSpPr>
        <p:spPr>
          <a:xfrm>
            <a:off x="952500" y="304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36" name="선"/>
          <p:cNvSpPr/>
          <p:nvPr/>
        </p:nvSpPr>
        <p:spPr>
          <a:xfrm>
            <a:off x="952500" y="889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137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138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609600" indent="-609600"/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선"/>
          <p:cNvSpPr/>
          <p:nvPr/>
        </p:nvSpPr>
        <p:spPr>
          <a:xfrm flipV="1">
            <a:off x="14989317" y="9919062"/>
            <a:ext cx="1" cy="231013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7" name="선"/>
          <p:cNvSpPr/>
          <p:nvPr/>
        </p:nvSpPr>
        <p:spPr>
          <a:xfrm>
            <a:off x="952500" y="12801600"/>
            <a:ext cx="224989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8" name="선"/>
          <p:cNvSpPr/>
          <p:nvPr/>
        </p:nvSpPr>
        <p:spPr>
          <a:xfrm>
            <a:off x="952500" y="9321800"/>
            <a:ext cx="22500035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29" name="선"/>
          <p:cNvSpPr/>
          <p:nvPr/>
        </p:nvSpPr>
        <p:spPr>
          <a:xfrm flipV="1">
            <a:off x="14989317" y="9919062"/>
            <a:ext cx="1" cy="231013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0" name="Lorem Ipsum Dolor"/>
          <p:cNvSpPr txBox="1"/>
          <p:nvPr>
            <p:ph type="body" sz="quarter" idx="21"/>
          </p:nvPr>
        </p:nvSpPr>
        <p:spPr>
          <a:xfrm>
            <a:off x="952500" y="86106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3200"/>
            </a:lvl1pPr>
          </a:lstStyle>
          <a:p>
            <a:pPr/>
            <a:r>
              <a:t>Lorem Ipsum Dolor</a:t>
            </a:r>
          </a:p>
        </p:txBody>
      </p:sp>
      <p:sp>
        <p:nvSpPr>
          <p:cNvPr id="31" name="이미지"/>
          <p:cNvSpPr/>
          <p:nvPr>
            <p:ph type="pic" idx="22"/>
          </p:nvPr>
        </p:nvSpPr>
        <p:spPr>
          <a:xfrm>
            <a:off x="952500" y="-1460500"/>
            <a:ext cx="22479000" cy="13893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제목 텍스트"/>
          <p:cNvSpPr txBox="1"/>
          <p:nvPr>
            <p:ph type="title"/>
          </p:nvPr>
        </p:nvSpPr>
        <p:spPr>
          <a:xfrm>
            <a:off x="952500" y="9398000"/>
            <a:ext cx="13500100" cy="33401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제목 텍스트</a:t>
            </a:r>
          </a:p>
        </p:txBody>
      </p:sp>
      <p:sp>
        <p:nvSpPr>
          <p:cNvPr id="33" name="본문 첫 번째 줄…"/>
          <p:cNvSpPr txBox="1"/>
          <p:nvPr>
            <p:ph type="body" sz="quarter" idx="1"/>
          </p:nvPr>
        </p:nvSpPr>
        <p:spPr>
          <a:xfrm>
            <a:off x="15532100" y="93980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제목 텍스트"/>
          <p:cNvSpPr txBox="1"/>
          <p:nvPr>
            <p:ph type="title"/>
          </p:nvPr>
        </p:nvSpPr>
        <p:spPr>
          <a:xfrm>
            <a:off x="952500" y="5194300"/>
            <a:ext cx="22479000" cy="33401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선"/>
          <p:cNvSpPr/>
          <p:nvPr/>
        </p:nvSpPr>
        <p:spPr>
          <a:xfrm>
            <a:off x="952500" y="6858000"/>
            <a:ext cx="106432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50" name="선"/>
          <p:cNvSpPr/>
          <p:nvPr/>
        </p:nvSpPr>
        <p:spPr>
          <a:xfrm>
            <a:off x="952500" y="3898900"/>
            <a:ext cx="1064309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51" name="Lorem Ipsum Dolor"/>
          <p:cNvSpPr txBox="1"/>
          <p:nvPr>
            <p:ph type="body" sz="quarter" idx="21"/>
          </p:nvPr>
        </p:nvSpPr>
        <p:spPr>
          <a:xfrm>
            <a:off x="952500" y="3124200"/>
            <a:ext cx="106426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3200"/>
            </a:lvl1pPr>
          </a:lstStyle>
          <a:p>
            <a:pPr/>
            <a:r>
              <a:t>Lorem Ipsum Dolor</a:t>
            </a:r>
          </a:p>
        </p:txBody>
      </p:sp>
      <p:sp>
        <p:nvSpPr>
          <p:cNvPr id="52" name="이미지"/>
          <p:cNvSpPr/>
          <p:nvPr>
            <p:ph type="pic" idx="22"/>
          </p:nvPr>
        </p:nvSpPr>
        <p:spPr>
          <a:xfrm>
            <a:off x="12534900" y="-1651000"/>
            <a:ext cx="10799069" cy="15824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제목 텍스트"/>
          <p:cNvSpPr txBox="1"/>
          <p:nvPr>
            <p:ph type="title"/>
          </p:nvPr>
        </p:nvSpPr>
        <p:spPr>
          <a:xfrm>
            <a:off x="952500" y="3975100"/>
            <a:ext cx="10642600" cy="2806700"/>
          </a:xfrm>
          <a:prstGeom prst="rect">
            <a:avLst/>
          </a:prstGeom>
        </p:spPr>
        <p:txBody>
          <a:bodyPr/>
          <a:lstStyle>
            <a:lvl1pPr algn="l">
              <a:defRPr sz="7800"/>
            </a:lvl1pPr>
          </a:lstStyle>
          <a:p>
            <a:pPr/>
            <a:r>
              <a:t>제목 텍스트</a:t>
            </a:r>
          </a:p>
        </p:txBody>
      </p:sp>
      <p:sp>
        <p:nvSpPr>
          <p:cNvPr id="54" name="본문 첫 번째 줄…"/>
          <p:cNvSpPr txBox="1"/>
          <p:nvPr>
            <p:ph type="body" sz="quarter" idx="1"/>
          </p:nvPr>
        </p:nvSpPr>
        <p:spPr>
          <a:xfrm>
            <a:off x="952500" y="7086600"/>
            <a:ext cx="10642600" cy="5638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선"/>
          <p:cNvSpPr/>
          <p:nvPr/>
        </p:nvSpPr>
        <p:spPr>
          <a:xfrm>
            <a:off x="952500" y="304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71" name="선"/>
          <p:cNvSpPr/>
          <p:nvPr/>
        </p:nvSpPr>
        <p:spPr>
          <a:xfrm>
            <a:off x="952500" y="889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72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3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선"/>
          <p:cNvSpPr/>
          <p:nvPr/>
        </p:nvSpPr>
        <p:spPr>
          <a:xfrm>
            <a:off x="952500" y="304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82" name="선"/>
          <p:cNvSpPr/>
          <p:nvPr/>
        </p:nvSpPr>
        <p:spPr>
          <a:xfrm>
            <a:off x="952500" y="889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83" name="이미지"/>
          <p:cNvSpPr/>
          <p:nvPr>
            <p:ph type="pic" idx="21"/>
          </p:nvPr>
        </p:nvSpPr>
        <p:spPr>
          <a:xfrm>
            <a:off x="12636500" y="-2413000"/>
            <a:ext cx="11024412" cy="16154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85" name="본문 첫 번째 줄…"/>
          <p:cNvSpPr txBox="1"/>
          <p:nvPr>
            <p:ph type="body" sz="half" idx="1"/>
          </p:nvPr>
        </p:nvSpPr>
        <p:spPr>
          <a:xfrm>
            <a:off x="952500" y="3797300"/>
            <a:ext cx="10909300" cy="8928100"/>
          </a:xfrm>
          <a:prstGeom prst="rect">
            <a:avLst/>
          </a:prstGeom>
        </p:spPr>
        <p:txBody>
          <a:bodyPr/>
          <a:lstStyle>
            <a:lvl1pPr marL="508000" indent="-508000">
              <a:spcBef>
                <a:spcPts val="2500"/>
              </a:spcBef>
              <a:buSzPct val="65000"/>
              <a:defRPr sz="4200"/>
            </a:lvl1pPr>
            <a:lvl2pPr marL="1016000" indent="-508000">
              <a:spcBef>
                <a:spcPts val="2500"/>
              </a:spcBef>
              <a:buSzPct val="65000"/>
              <a:defRPr sz="4200"/>
            </a:lvl2pPr>
            <a:lvl3pPr marL="1524000" indent="-508000">
              <a:spcBef>
                <a:spcPts val="2500"/>
              </a:spcBef>
              <a:buSzPct val="65000"/>
              <a:defRPr sz="4200"/>
            </a:lvl3pPr>
            <a:lvl4pPr marL="2032000" indent="-508000">
              <a:spcBef>
                <a:spcPts val="2500"/>
              </a:spcBef>
              <a:buSzPct val="65000"/>
              <a:defRPr sz="4200"/>
            </a:lvl4pPr>
            <a:lvl5pPr marL="2540000" indent="-508000">
              <a:spcBef>
                <a:spcPts val="2500"/>
              </a:spcBef>
              <a:buSzPct val="65000"/>
              <a:defRPr sz="4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본문 첫 번째 줄…"/>
          <p:cNvSpPr txBox="1"/>
          <p:nvPr>
            <p:ph type="body" idx="1"/>
          </p:nvPr>
        </p:nvSpPr>
        <p:spPr>
          <a:xfrm>
            <a:off x="952500" y="1778000"/>
            <a:ext cx="22479000" cy="10147300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이미지"/>
          <p:cNvSpPr/>
          <p:nvPr>
            <p:ph type="pic" sz="half" idx="21"/>
          </p:nvPr>
        </p:nvSpPr>
        <p:spPr>
          <a:xfrm>
            <a:off x="12232231" y="6024722"/>
            <a:ext cx="11497993" cy="808851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이미지"/>
          <p:cNvSpPr/>
          <p:nvPr>
            <p:ph type="pic" sz="half" idx="22"/>
          </p:nvPr>
        </p:nvSpPr>
        <p:spPr>
          <a:xfrm>
            <a:off x="12349986" y="635000"/>
            <a:ext cx="11226801" cy="6807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이미지"/>
          <p:cNvSpPr/>
          <p:nvPr>
            <p:ph type="pic" idx="23"/>
          </p:nvPr>
        </p:nvSpPr>
        <p:spPr>
          <a:xfrm>
            <a:off x="730989" y="-2438400"/>
            <a:ext cx="11050413" cy="16192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선"/>
          <p:cNvSpPr/>
          <p:nvPr/>
        </p:nvSpPr>
        <p:spPr>
          <a:xfrm>
            <a:off x="952500" y="30607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3" name="선"/>
          <p:cNvSpPr/>
          <p:nvPr/>
        </p:nvSpPr>
        <p:spPr>
          <a:xfrm>
            <a:off x="952500" y="889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Apple SD 산돌고딕 Neo 일반체"/>
                <a:ea typeface="Apple SD 산돌고딕 Neo 일반체"/>
                <a:cs typeface="Apple SD 산돌고딕 Neo 일반체"/>
                <a:sym typeface="Apple SD 산돌고딕 Neo 일반체"/>
              </a:defRPr>
            </a:pPr>
          </a:p>
        </p:txBody>
      </p:sp>
      <p:sp>
        <p:nvSpPr>
          <p:cNvPr id="4" name="제목 텍스트"/>
          <p:cNvSpPr txBox="1"/>
          <p:nvPr>
            <p:ph type="title"/>
          </p:nvPr>
        </p:nvSpPr>
        <p:spPr>
          <a:xfrm>
            <a:off x="952500" y="1143000"/>
            <a:ext cx="22479000" cy="166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5" name="본문 첫 번째 줄…"/>
          <p:cNvSpPr txBox="1"/>
          <p:nvPr>
            <p:ph type="body" idx="1"/>
          </p:nvPr>
        </p:nvSpPr>
        <p:spPr>
          <a:xfrm>
            <a:off x="952500" y="3695700"/>
            <a:ext cx="22479000" cy="857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" name="슬라이드 번호"/>
          <p:cNvSpPr txBox="1"/>
          <p:nvPr>
            <p:ph type="sldNum" sz="quarter" idx="2"/>
          </p:nvPr>
        </p:nvSpPr>
        <p:spPr>
          <a:xfrm>
            <a:off x="11976100" y="13017500"/>
            <a:ext cx="419100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4C494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1pPr>
      <a:lvl2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2pPr>
      <a:lvl3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3pPr>
      <a:lvl4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4pPr>
      <a:lvl5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5pPr>
      <a:lvl6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6pPr>
      <a:lvl7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7pPr>
      <a:lvl8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8pPr>
      <a:lvl9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9pPr>
    </p:titleStyle>
    <p:bodyStyle>
      <a:lvl1pPr marL="870857" marR="0" indent="-870857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12192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8288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24384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30480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36576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42672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48768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54864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고급C프로그래밍 - 타자연습 프로그램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>
              <a:defRPr i="0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pPr/>
            <a:r>
              <a:t>고급C프로그래밍 - 타자연습 프로그램</a:t>
            </a:r>
          </a:p>
        </p:txBody>
      </p:sp>
      <p:pic>
        <p:nvPicPr>
          <p:cNvPr id="149" name="이미지" descr="이미지"/>
          <p:cNvPicPr>
            <a:picLocks noChangeAspect="0"/>
          </p:cNvPicPr>
          <p:nvPr>
            <p:ph type="pic" idx="22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10322" y="814604"/>
            <a:ext cx="22733001" cy="7658101"/>
          </a:xfrm>
          <a:prstGeom prst="rect">
            <a:avLst/>
          </a:prstGeom>
        </p:spPr>
      </p:pic>
      <p:sp>
        <p:nvSpPr>
          <p:cNvPr id="150" name="Typing Practice Progr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Typing Practice Program</a:t>
            </a:r>
          </a:p>
        </p:txBody>
      </p:sp>
      <p:sp>
        <p:nvSpPr>
          <p:cNvPr id="151" name="정보융합학부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3800"/>
            </a:pPr>
            <a:r>
              <a:t>정보융합학부</a:t>
            </a:r>
          </a:p>
          <a:p>
            <a:pPr>
              <a:defRPr sz="3800"/>
            </a:pPr>
            <a:r>
              <a:t>2021204073</a:t>
            </a:r>
          </a:p>
          <a:p>
            <a:pPr>
              <a:defRPr sz="3800"/>
            </a:pPr>
            <a:r>
              <a:t>이하연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기획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pPr/>
            <a:r>
              <a:t>기획</a:t>
            </a:r>
          </a:p>
        </p:txBody>
      </p:sp>
      <p:sp>
        <p:nvSpPr>
          <p:cNvPr id="154" name="파일 입출력…"/>
          <p:cNvSpPr txBox="1"/>
          <p:nvPr>
            <p:ph type="body" sz="quarter" idx="1"/>
          </p:nvPr>
        </p:nvSpPr>
        <p:spPr>
          <a:xfrm>
            <a:off x="9747573" y="6056440"/>
            <a:ext cx="5698946" cy="3903944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파일 입출력</a:t>
            </a:r>
          </a:p>
          <a:p>
            <a:pPr>
              <a:defRPr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배열 </a:t>
            </a:r>
          </a:p>
          <a:p>
            <a:pPr>
              <a:defRPr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포인터</a:t>
            </a:r>
          </a:p>
        </p:txBody>
      </p:sp>
      <p:sp>
        <p:nvSpPr>
          <p:cNvPr id="155" name="요소"/>
          <p:cNvSpPr txBox="1"/>
          <p:nvPr/>
        </p:nvSpPr>
        <p:spPr>
          <a:xfrm>
            <a:off x="11558731" y="4692649"/>
            <a:ext cx="1455421" cy="94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lvl1pPr>
          </a:lstStyle>
          <a:p>
            <a:pPr/>
            <a:r>
              <a:t>요소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초반 구조 설계"/>
          <p:cNvSpPr txBox="1"/>
          <p:nvPr>
            <p:ph type="title"/>
          </p:nvPr>
        </p:nvSpPr>
        <p:spPr>
          <a:xfrm>
            <a:off x="991256" y="296166"/>
            <a:ext cx="5317066" cy="1764231"/>
          </a:xfrm>
          <a:prstGeom prst="rect">
            <a:avLst/>
          </a:prstGeom>
        </p:spPr>
        <p:txBody>
          <a:bodyPr/>
          <a:lstStyle>
            <a:lvl1pPr defTabSz="693419">
              <a:spcBef>
                <a:spcPts val="1900"/>
              </a:spcBef>
              <a:defRPr sz="6887">
                <a:latin typeface="엘리스 디지털배움체 OTF"/>
                <a:ea typeface="엘리스 디지털배움체 OTF"/>
                <a:cs typeface="엘리스 디지털배움체 OTF"/>
                <a:sym typeface="엘리스 디지털배움체 OTF"/>
              </a:defRPr>
            </a:lvl1pPr>
          </a:lstStyle>
          <a:p>
            <a:pPr/>
            <a:r>
              <a:t>초반 구조 설계</a:t>
            </a:r>
          </a:p>
        </p:txBody>
      </p:sp>
      <p:pic>
        <p:nvPicPr>
          <p:cNvPr id="158" name="Untitled Diagram.drawio.png" descr="Untitled Diagram.drawio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45402"/>
          <a:stretch>
            <a:fillRect/>
          </a:stretch>
        </p:blipFill>
        <p:spPr>
          <a:xfrm>
            <a:off x="2145698" y="2640909"/>
            <a:ext cx="9808744" cy="97281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Untitled Diagram.drawio.png" descr="Untitled Diagram.drawio.png"/>
          <p:cNvPicPr>
            <a:picLocks noChangeAspect="1"/>
          </p:cNvPicPr>
          <p:nvPr/>
        </p:nvPicPr>
        <p:blipFill>
          <a:blip r:embed="rId2">
            <a:extLst/>
          </a:blip>
          <a:srcRect l="0" t="54572" r="0" b="0"/>
          <a:stretch>
            <a:fillRect/>
          </a:stretch>
        </p:blipFill>
        <p:spPr>
          <a:xfrm>
            <a:off x="15205412" y="3543700"/>
            <a:ext cx="9452334" cy="7800171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선"/>
          <p:cNvSpPr/>
          <p:nvPr/>
        </p:nvSpPr>
        <p:spPr>
          <a:xfrm>
            <a:off x="13931389" y="3559097"/>
            <a:ext cx="4534343" cy="1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61" name="선"/>
          <p:cNvSpPr/>
          <p:nvPr/>
        </p:nvSpPr>
        <p:spPr>
          <a:xfrm flipV="1">
            <a:off x="13953948" y="3539311"/>
            <a:ext cx="1" cy="9122901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62" name="선"/>
          <p:cNvSpPr/>
          <p:nvPr/>
        </p:nvSpPr>
        <p:spPr>
          <a:xfrm>
            <a:off x="5496610" y="12646083"/>
            <a:ext cx="8460982" cy="1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63" name="선"/>
          <p:cNvSpPr/>
          <p:nvPr/>
        </p:nvSpPr>
        <p:spPr>
          <a:xfrm flipV="1">
            <a:off x="5515623" y="12353793"/>
            <a:ext cx="1" cy="298205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Untitled Diagram.drawio.png" descr="Untitled Diagram.drawio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45402"/>
          <a:stretch>
            <a:fillRect/>
          </a:stretch>
        </p:blipFill>
        <p:spPr>
          <a:xfrm>
            <a:off x="2145698" y="2640909"/>
            <a:ext cx="9808744" cy="97281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Untitled Diagram.drawio.png" descr="Untitled Diagram.drawio.png"/>
          <p:cNvPicPr>
            <a:picLocks noChangeAspect="1"/>
          </p:cNvPicPr>
          <p:nvPr/>
        </p:nvPicPr>
        <p:blipFill>
          <a:blip r:embed="rId2">
            <a:extLst/>
          </a:blip>
          <a:srcRect l="0" t="57120" r="0" b="32428"/>
          <a:stretch>
            <a:fillRect/>
          </a:stretch>
        </p:blipFill>
        <p:spPr>
          <a:xfrm>
            <a:off x="15205413" y="4037105"/>
            <a:ext cx="9452332" cy="1794604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선"/>
          <p:cNvSpPr/>
          <p:nvPr/>
        </p:nvSpPr>
        <p:spPr>
          <a:xfrm flipV="1">
            <a:off x="13130230" y="2808310"/>
            <a:ext cx="1" cy="7374363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68" name="선"/>
          <p:cNvSpPr/>
          <p:nvPr/>
        </p:nvSpPr>
        <p:spPr>
          <a:xfrm>
            <a:off x="5496610" y="12646083"/>
            <a:ext cx="9231303" cy="1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69" name="선"/>
          <p:cNvSpPr/>
          <p:nvPr/>
        </p:nvSpPr>
        <p:spPr>
          <a:xfrm flipV="1">
            <a:off x="5515623" y="12353793"/>
            <a:ext cx="1" cy="298205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pic>
        <p:nvPicPr>
          <p:cNvPr id="170" name="Untitled Diagram.drawio.png" descr="Untitled Diagram.drawio.png"/>
          <p:cNvPicPr>
            <a:picLocks noChangeAspect="1"/>
          </p:cNvPicPr>
          <p:nvPr/>
        </p:nvPicPr>
        <p:blipFill>
          <a:blip r:embed="rId2">
            <a:extLst/>
          </a:blip>
          <a:srcRect l="0" t="76636" r="0" b="0"/>
          <a:stretch>
            <a:fillRect/>
          </a:stretch>
        </p:blipFill>
        <p:spPr>
          <a:xfrm>
            <a:off x="15205413" y="5274267"/>
            <a:ext cx="9452333" cy="4011652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문장개수 파악…"/>
          <p:cNvSpPr/>
          <p:nvPr/>
        </p:nvSpPr>
        <p:spPr>
          <a:xfrm>
            <a:off x="3541259" y="7196004"/>
            <a:ext cx="3948728" cy="1206201"/>
          </a:xfrm>
          <a:prstGeom prst="rect">
            <a:avLst/>
          </a:prstGeom>
          <a:solidFill>
            <a:schemeClr val="accent5">
              <a:hueOff val="-411174"/>
              <a:satOff val="4030"/>
              <a:lumOff val="-2986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9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Noto Sans Kannada Regular"/>
                <a:ea typeface="Noto Sans Kannada Regular"/>
                <a:cs typeface="Noto Sans Kannada Regular"/>
                <a:sym typeface="Noto Sans Kannada Regular"/>
              </a:defRPr>
            </a:pPr>
            <a:r>
              <a:t>문장개수 파악</a:t>
            </a:r>
          </a:p>
          <a:p>
            <a:pPr>
              <a:defRPr sz="19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Noto Sans Kannada Regular"/>
                <a:ea typeface="Noto Sans Kannada Regular"/>
                <a:cs typeface="Noto Sans Kannada Regular"/>
                <a:sym typeface="Noto Sans Kannada Regular"/>
              </a:defRPr>
            </a:pPr>
            <a:r>
              <a:t>1문장 당 공백포함 글자 개수 계산</a:t>
            </a:r>
          </a:p>
          <a:p>
            <a:pPr>
              <a:defRPr sz="19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Noto Sans Kannada Regular"/>
                <a:ea typeface="Noto Sans Kannada Regular"/>
                <a:cs typeface="Noto Sans Kannada Regular"/>
                <a:sym typeface="Noto Sans Kannada Regular"/>
              </a:defRPr>
            </a:pPr>
            <a:r>
              <a:t>(비례 점수 계산)</a:t>
            </a:r>
          </a:p>
        </p:txBody>
      </p:sp>
      <p:sp>
        <p:nvSpPr>
          <p:cNvPr id="172" name="직사각형"/>
          <p:cNvSpPr/>
          <p:nvPr/>
        </p:nvSpPr>
        <p:spPr>
          <a:xfrm>
            <a:off x="7608607" y="11146453"/>
            <a:ext cx="3395016" cy="735715"/>
          </a:xfrm>
          <a:prstGeom prst="rect">
            <a:avLst/>
          </a:prstGeom>
          <a:solidFill>
            <a:srgbClr val="ECECE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  <p:sp>
        <p:nvSpPr>
          <p:cNvPr id="173" name="직사각형"/>
          <p:cNvSpPr/>
          <p:nvPr/>
        </p:nvSpPr>
        <p:spPr>
          <a:xfrm>
            <a:off x="8667765" y="10167934"/>
            <a:ext cx="3395016" cy="969765"/>
          </a:xfrm>
          <a:prstGeom prst="rect">
            <a:avLst/>
          </a:prstGeom>
          <a:solidFill>
            <a:srgbClr val="ECECE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>
              <a:defRPr sz="44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</a:defRPr>
            </a:pPr>
          </a:p>
        </p:txBody>
      </p:sp>
      <p:sp>
        <p:nvSpPr>
          <p:cNvPr id="174" name="선"/>
          <p:cNvSpPr/>
          <p:nvPr/>
        </p:nvSpPr>
        <p:spPr>
          <a:xfrm>
            <a:off x="8580805" y="10158772"/>
            <a:ext cx="4534343" cy="1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75" name="선"/>
          <p:cNvSpPr/>
          <p:nvPr/>
        </p:nvSpPr>
        <p:spPr>
          <a:xfrm flipV="1">
            <a:off x="14714815" y="4668026"/>
            <a:ext cx="1" cy="7990684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76" name="선"/>
          <p:cNvSpPr/>
          <p:nvPr/>
        </p:nvSpPr>
        <p:spPr>
          <a:xfrm>
            <a:off x="14723581" y="4674184"/>
            <a:ext cx="1687902" cy="1"/>
          </a:xfrm>
          <a:prstGeom prst="line">
            <a:avLst/>
          </a:prstGeom>
          <a:ln w="38100">
            <a:solidFill>
              <a:srgbClr val="414141"/>
            </a:solidFill>
            <a:miter lim="400000"/>
            <a:tailEnd type="arrow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77" name="선"/>
          <p:cNvSpPr/>
          <p:nvPr/>
        </p:nvSpPr>
        <p:spPr>
          <a:xfrm>
            <a:off x="13135486" y="2825010"/>
            <a:ext cx="5317066" cy="1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78" name="선"/>
          <p:cNvSpPr/>
          <p:nvPr/>
        </p:nvSpPr>
        <p:spPr>
          <a:xfrm flipV="1">
            <a:off x="18445057" y="2808310"/>
            <a:ext cx="1" cy="1252146"/>
          </a:xfrm>
          <a:prstGeom prst="line">
            <a:avLst/>
          </a:prstGeom>
          <a:ln w="38100">
            <a:solidFill>
              <a:srgbClr val="414141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400"/>
            </a:pPr>
          </a:p>
        </p:txBody>
      </p:sp>
      <p:sp>
        <p:nvSpPr>
          <p:cNvPr id="179" name="최종 구조 설계"/>
          <p:cNvSpPr txBox="1"/>
          <p:nvPr>
            <p:ph type="title"/>
          </p:nvPr>
        </p:nvSpPr>
        <p:spPr>
          <a:xfrm>
            <a:off x="991256" y="296166"/>
            <a:ext cx="5317066" cy="1764231"/>
          </a:xfrm>
          <a:prstGeom prst="rect">
            <a:avLst/>
          </a:prstGeom>
        </p:spPr>
        <p:txBody>
          <a:bodyPr/>
          <a:lstStyle>
            <a:lvl1pPr defTabSz="693419">
              <a:spcBef>
                <a:spcPts val="1900"/>
              </a:spcBef>
              <a:defRPr sz="6887">
                <a:latin typeface="엘리스 디지털배움체 OTF"/>
                <a:ea typeface="엘리스 디지털배움체 OTF"/>
                <a:cs typeface="엘리스 디지털배움체 OTF"/>
                <a:sym typeface="엘리스 디지털배움체 OTF"/>
              </a:defRPr>
            </a:lvl1pPr>
          </a:lstStyle>
          <a:p>
            <a:pPr/>
            <a:r>
              <a:t>최종 구조 설계</a:t>
            </a:r>
          </a:p>
        </p:txBody>
      </p:sp>
      <p:sp>
        <p:nvSpPr>
          <p:cNvPr id="180" name="모든 문장 쓸때까지"/>
          <p:cNvSpPr txBox="1"/>
          <p:nvPr/>
        </p:nvSpPr>
        <p:spPr>
          <a:xfrm>
            <a:off x="11807325" y="10173702"/>
            <a:ext cx="2208684" cy="511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latin typeface="Noto Sans Kannada Bold"/>
                <a:ea typeface="Noto Sans Kannada Bold"/>
                <a:cs typeface="Noto Sans Kannada Bold"/>
                <a:sym typeface="Noto Sans Kannada Bold"/>
              </a:defRPr>
            </a:lvl1pPr>
          </a:lstStyle>
          <a:p>
            <a:pPr/>
            <a:r>
              <a:t>모든 문장 쓸때까지</a:t>
            </a:r>
          </a:p>
        </p:txBody>
      </p:sp>
      <p:sp>
        <p:nvSpPr>
          <p:cNvPr id="181" name="파일 기록…"/>
          <p:cNvSpPr/>
          <p:nvPr/>
        </p:nvSpPr>
        <p:spPr>
          <a:xfrm>
            <a:off x="16410976" y="5845324"/>
            <a:ext cx="4068164" cy="1516879"/>
          </a:xfrm>
          <a:prstGeom prst="rect">
            <a:avLst/>
          </a:prstGeom>
          <a:solidFill>
            <a:schemeClr val="accent5">
              <a:hueOff val="-411174"/>
              <a:satOff val="4030"/>
              <a:lumOff val="-2986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Noto Sans Oriya"/>
                <a:ea typeface="Noto Sans Oriya"/>
                <a:cs typeface="Noto Sans Oriya"/>
                <a:sym typeface="Noto Sans Oriya"/>
              </a:defRPr>
            </a:pPr>
            <a:r>
              <a:t>파일 기록</a:t>
            </a:r>
          </a:p>
          <a:p>
            <a: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Noto Sans Oriya"/>
                <a:ea typeface="Noto Sans Oriya"/>
                <a:cs typeface="Noto Sans Oriya"/>
                <a:sym typeface="Noto Sans Oriya"/>
              </a:defRPr>
            </a:pPr>
            <a:r>
              <a:t>새로운 파일 생성</a:t>
            </a:r>
          </a:p>
          <a:p>
            <a:pPr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Noto Sans Oriya"/>
                <a:ea typeface="Noto Sans Oriya"/>
                <a:cs typeface="Noto Sans Oriya"/>
                <a:sym typeface="Noto Sans Oriya"/>
              </a:defRPr>
            </a:pPr>
            <a:r>
              <a:t>타수, 정확도, 시간</a:t>
            </a:r>
          </a:p>
          <a:p>
            <a:pPr lvl="1">
              <a:defRPr sz="2000">
                <a:solidFill>
                  <a:srgbClr val="FFFFFF"/>
                </a:solidFill>
                <a:effectLst>
                  <a:outerShdw sx="100000" sy="100000" kx="0" ky="0" algn="b" rotWithShape="0" blurRad="25400" dist="33948" dir="2700000">
                    <a:srgbClr val="3B3936"/>
                  </a:outerShdw>
                </a:effectLst>
                <a:latin typeface="Noto Sans Oriya"/>
                <a:ea typeface="Noto Sans Oriya"/>
                <a:cs typeface="Noto Sans Oriya"/>
                <a:sym typeface="Noto Sans Oriya"/>
              </a:defRPr>
            </a:pPr>
            <a:r>
              <a:t>개선해야 할 점 및 총평 기록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소감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pPr/>
            <a:r>
              <a:t>소감</a:t>
            </a:r>
          </a:p>
        </p:txBody>
      </p:sp>
      <p:sp>
        <p:nvSpPr>
          <p:cNvPr id="184" name="파일 분할 안됐음(VS code)…"/>
          <p:cNvSpPr txBox="1"/>
          <p:nvPr>
            <p:ph type="body" sz="quarter" idx="1"/>
          </p:nvPr>
        </p:nvSpPr>
        <p:spPr>
          <a:xfrm>
            <a:off x="2197145" y="6155028"/>
            <a:ext cx="9321184" cy="5094585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defRPr sz="35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 파일 분할 안됐음(VS code)</a:t>
            </a:r>
          </a:p>
          <a:p>
            <a:pPr marL="228600" indent="-228600">
              <a:buSzPct val="100000"/>
              <a:defRPr sz="35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 라이브러리 및 모듈이 잘 들어맞지 않았음</a:t>
            </a:r>
          </a:p>
          <a:p>
            <a:pPr marL="228600" indent="-228600">
              <a:buSzPct val="100000"/>
              <a:defRPr sz="35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 위의 이유로 너무 많은 시간이 낭비가 됐음</a:t>
            </a:r>
          </a:p>
          <a:p>
            <a:pPr marL="228600" indent="-228600">
              <a:buSzPct val="100000"/>
              <a:defRPr sz="35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 맥에서 컴파일 돼도, 윈도우에서 컴파일이 이상하게 되는 경우가 있었다. (언어가 이상해짐)</a:t>
            </a:r>
          </a:p>
        </p:txBody>
      </p:sp>
      <p:sp>
        <p:nvSpPr>
          <p:cNvPr id="185" name="아쉬운점"/>
          <p:cNvSpPr txBox="1"/>
          <p:nvPr/>
        </p:nvSpPr>
        <p:spPr>
          <a:xfrm>
            <a:off x="5016052" y="4638838"/>
            <a:ext cx="2796541" cy="94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lvl1pPr>
          </a:lstStyle>
          <a:p>
            <a:pPr/>
            <a:r>
              <a:t>아쉬운점</a:t>
            </a:r>
          </a:p>
        </p:txBody>
      </p:sp>
      <p:sp>
        <p:nvSpPr>
          <p:cNvPr id="186" name="느낀점"/>
          <p:cNvSpPr txBox="1"/>
          <p:nvPr/>
        </p:nvSpPr>
        <p:spPr>
          <a:xfrm>
            <a:off x="16335554" y="4638838"/>
            <a:ext cx="2125981" cy="94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>
                <a:latin typeface="배달의민족 도현 OTF"/>
                <a:ea typeface="배달의민족 도현 OTF"/>
                <a:cs typeface="배달의민족 도현 OTF"/>
                <a:sym typeface="배달의민족 도현 OTF"/>
              </a:defRPr>
            </a:lvl1pPr>
          </a:lstStyle>
          <a:p>
            <a:pPr/>
            <a:r>
              <a:t>느낀점</a:t>
            </a:r>
          </a:p>
        </p:txBody>
      </p:sp>
      <p:sp>
        <p:nvSpPr>
          <p:cNvPr id="187" name="C언어는 윈도우에서 가장 잘된다.…"/>
          <p:cNvSpPr txBox="1"/>
          <p:nvPr/>
        </p:nvSpPr>
        <p:spPr>
          <a:xfrm>
            <a:off x="13300873" y="6155028"/>
            <a:ext cx="11275016" cy="50945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228600" indent="-228600" algn="l">
              <a:spcBef>
                <a:spcPts val="3400"/>
              </a:spcBef>
              <a:buClr>
                <a:srgbClr val="929292"/>
              </a:buClr>
              <a:buSzPct val="100000"/>
              <a:buFont typeface="Zapf Dingbats"/>
              <a:buChar char="❖"/>
              <a:defRPr sz="35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 C언어는 윈도우에서 가장 잘된다.</a:t>
            </a:r>
          </a:p>
          <a:p>
            <a:pPr marL="228600" indent="-228600" algn="l">
              <a:spcBef>
                <a:spcPts val="3400"/>
              </a:spcBef>
              <a:buClr>
                <a:srgbClr val="929292"/>
              </a:buClr>
              <a:buSzPct val="100000"/>
              <a:buFont typeface="Zapf Dingbats"/>
              <a:buChar char="❖"/>
              <a:defRPr sz="35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 기본이 가장 중요하다.</a:t>
            </a:r>
          </a:p>
          <a:p>
            <a:pPr marL="228600" indent="-228600" algn="l">
              <a:spcBef>
                <a:spcPts val="3400"/>
              </a:spcBef>
              <a:buClr>
                <a:srgbClr val="929292"/>
              </a:buClr>
              <a:buSzPct val="100000"/>
              <a:buFont typeface="Zapf Dingbats"/>
              <a:buChar char="❖"/>
              <a:defRPr sz="35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 구글링이 없으면, 코딩이 힘들다.</a:t>
            </a:r>
          </a:p>
          <a:p>
            <a:pPr marL="228600" indent="-228600" algn="l">
              <a:spcBef>
                <a:spcPts val="3400"/>
              </a:spcBef>
              <a:buClr>
                <a:srgbClr val="929292"/>
              </a:buClr>
              <a:buSzPct val="100000"/>
              <a:buFont typeface="Zapf Dingbats"/>
              <a:buChar char="❖"/>
              <a:defRPr sz="35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 개발 시간도 계획에 포함시켜야한다.</a:t>
            </a:r>
          </a:p>
          <a:p>
            <a:pPr lvl="1" marL="838200" indent="-228600" algn="l">
              <a:spcBef>
                <a:spcPts val="3400"/>
              </a:spcBef>
              <a:buClr>
                <a:srgbClr val="929292"/>
              </a:buClr>
              <a:buSzPct val="100000"/>
              <a:buFont typeface="Zapf Dingbats"/>
              <a:buChar char="❖"/>
              <a:defRPr sz="3500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t>with 많은 시간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004141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